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5A48C4-D0AF-0F06-B8E4-EF19B14C2E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7BD76B5-2AC9-34FD-77BB-E30027A0A4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1565A6-06ED-A251-3308-258C8C3CB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005-E7D0-874D-89BB-083FCBFBA6A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54C94E-5F60-A530-34A0-407B6D722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4C19EA-7474-030F-FF14-40ECA3941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7D86-55B8-C94C-AC4A-33B25F259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898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5A6620-A305-0FE1-B038-7F114C5B0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C1DD198-FCE2-F3BF-3659-6EC069B28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D8391F-807A-32DF-70DC-49F14D872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005-E7D0-874D-89BB-083FCBFBA6A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C4569B-323E-837D-15A1-8BBF5C590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943F25-CEBA-D1BF-EEDB-9E321C4AB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7D86-55B8-C94C-AC4A-33B25F259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14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2BC0F10-81CA-EFF5-0B5D-07149FBB20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9D8C981-9E80-E4DB-CDB6-3241BCB70B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08FFE8-C003-E483-19D9-A7CD71288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005-E7D0-874D-89BB-083FCBFBA6A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CB82F7-06F0-E643-3811-EDE9BFD7D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111CFD-DA87-9D8B-AF96-96E1DDD53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7D86-55B8-C94C-AC4A-33B25F259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84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9C18D0-DE56-6E4D-A00D-D98BF5FB6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69C9B8-8839-1199-847D-F704647D9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713A6D-F32B-E34E-C11B-D2835EC2F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005-E7D0-874D-89BB-083FCBFBA6A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6212C1-E3B8-5C91-8E85-369E7FCFC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B4A9BA-856A-4654-A456-D8CC4C634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7D86-55B8-C94C-AC4A-33B25F259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897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FE8CF9-CF32-B6D1-FF0B-E00A7FF13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FB35139-C1F2-D206-F446-E9186B86C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5ABEED-C40E-DC64-27B6-167898C73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005-E7D0-874D-89BB-083FCBFBA6A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53EA73-89C7-AFA5-E8EB-497ECFD61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E71CE3-7B33-5A34-EBEE-F56B8A65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7D86-55B8-C94C-AC4A-33B25F259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66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C6642B-EE67-8E73-B10D-278704F6D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AB2D5C-E9F4-0840-31D2-BD655C9C05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09865DD-C692-B7EA-954C-BA18B699A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B4CEEF9-250E-6988-635D-65849F10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005-E7D0-874D-89BB-083FCBFBA6A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FB92F5-2020-DB8A-DD56-84E5BD802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224F1D8-CC9E-AC9F-E6F5-B21B62DE0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7D86-55B8-C94C-AC4A-33B25F259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89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1CD7D1-75AB-C3A5-59CB-F7FB8888B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12858F-07CD-8E71-1CBC-F29B5B8C2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4DE7251-8877-9BF0-FCB5-5823F936B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FE6F597-8FDA-A643-614D-4DFCDF637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CC14F1A-0167-B889-7EFE-AAC4F87EFC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6C7BFA4-7E6F-39E4-74CE-05E5C51DB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005-E7D0-874D-89BB-083FCBFBA6A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06866CC-1501-57DF-4E77-E839A097D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41F29E6-0FE1-20CA-BC3B-A90B118A7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7D86-55B8-C94C-AC4A-33B25F259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7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461D9B-510C-EA92-53FB-265AAF69A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EC3B5BE-A665-8C2F-2E18-398255206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005-E7D0-874D-89BB-083FCBFBA6A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4478F65-7BBD-0A51-1F6F-07D2858CF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E36EAD7-4CCC-8119-AA97-5953ACC04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7D86-55B8-C94C-AC4A-33B25F259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13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B45AD2B-6658-1E65-89CA-F567834F9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005-E7D0-874D-89BB-083FCBFBA6A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447F8A6-F427-7043-60F9-B8B0A0CD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B3989E7-40F9-337C-94B8-C7F2FFE5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7D86-55B8-C94C-AC4A-33B25F259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8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85923F-FAAE-48D9-B311-5B45A1642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143BDB-927C-C73D-1D1B-B3AD468C6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D8A6DC-406C-3CD7-1387-9C500F5BB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A47EF9-DF5E-B748-74E1-7B8D6EB5B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005-E7D0-874D-89BB-083FCBFBA6A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EE1A758-641E-26B7-96A3-DA9C9134F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ABE93F0-9D4C-8C26-2F0D-A8715BD23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7D86-55B8-C94C-AC4A-33B25F259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33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3CCCD3-FAA7-1C7B-0799-A60A0A7BB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23BA2AF-B90F-B5F4-7390-5F247E3BBF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C81E63-9DE5-D0C6-AB8A-399D28C03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FFD7EB0-5FDB-ECE9-E37E-3648A4D17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005-E7D0-874D-89BB-083FCBFBA6A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6C6694-AD2C-FDA3-5F6E-5D89D0301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D331DA-A967-67A9-F267-867B9F5D4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7D86-55B8-C94C-AC4A-33B25F259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93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2F5CDAB-4E04-99F7-BB94-456DAFAC0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170588-858F-2991-D88F-660593940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A32B08-2D8C-0856-0979-FBEC971EAB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D9005-E7D0-874D-89BB-083FCBFBA6A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A92326-0344-FFAB-4FBA-A53C0E4A58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062645-A5BF-FBB2-9E72-1187A63BD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E7D86-55B8-C94C-AC4A-33B25F259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914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2BA273-5CB4-265E-3D5C-21612957DF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Case 1</a:t>
            </a:r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A4B8C0-ED41-3992-3B76-2594CBE70C5B}"/>
              </a:ext>
            </a:extLst>
          </p:cNvPr>
          <p:cNvSpPr txBox="1"/>
          <p:nvPr/>
        </p:nvSpPr>
        <p:spPr>
          <a:xfrm>
            <a:off x="8243483" y="126125"/>
            <a:ext cx="3948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/>
              <a:t>JTVT-TVT Collaboration Session 2022</a:t>
            </a:r>
            <a:endParaRPr kumimoji="1" lang="ja-JP" altLang="en-US" sz="1600" b="1"/>
          </a:p>
        </p:txBody>
      </p:sp>
    </p:spTree>
    <p:extLst>
      <p:ext uri="{BB962C8B-B14F-4D97-AF65-F5344CB8AC3E}">
        <p14:creationId xmlns:p14="http://schemas.microsoft.com/office/powerpoint/2010/main" val="326281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&#10;&#10;自動的に生成された説明">
            <a:extLst>
              <a:ext uri="{FF2B5EF4-FFF2-40B4-BE49-F238E27FC236}">
                <a16:creationId xmlns:a16="http://schemas.microsoft.com/office/drawing/2014/main" id="{D2F83340-4082-953A-6496-97CAD194C6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8820" y="1048947"/>
            <a:ext cx="4491521" cy="9466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6A65FFB-BBDA-3241-1DB1-99EC97BA4CCC}"/>
              </a:ext>
            </a:extLst>
          </p:cNvPr>
          <p:cNvSpPr txBox="1"/>
          <p:nvPr/>
        </p:nvSpPr>
        <p:spPr>
          <a:xfrm>
            <a:off x="9296742" y="659432"/>
            <a:ext cx="2348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Clinical Frailty Scale</a:t>
            </a:r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4819130-10BA-BBBE-868A-0ABCBF8AA357}"/>
              </a:ext>
            </a:extLst>
          </p:cNvPr>
          <p:cNvSpPr txBox="1"/>
          <p:nvPr/>
        </p:nvSpPr>
        <p:spPr>
          <a:xfrm>
            <a:off x="864647" y="400129"/>
            <a:ext cx="9606455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/>
              <a:t>81 </a:t>
            </a:r>
            <a:r>
              <a:rPr lang="en-US" altLang="ja-JP" sz="2400" b="1" dirty="0" err="1"/>
              <a:t>y.o</a:t>
            </a:r>
            <a:r>
              <a:rPr lang="en-US" altLang="ja-JP" sz="2400" b="1" dirty="0"/>
              <a:t>. male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/>
              <a:t>171cm, 56.6kg (BSA 1.66), NYHA III→IV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/>
              <a:t>PMH) CAD (s/p PCI to LAD, D1, </a:t>
            </a:r>
            <a:r>
              <a:rPr lang="en-US" altLang="ja-JP" sz="2000" dirty="0" err="1"/>
              <a:t>LCx</a:t>
            </a:r>
            <a:r>
              <a:rPr lang="en-US" altLang="ja-JP" sz="20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 err="1"/>
              <a:t>labo</a:t>
            </a:r>
            <a:r>
              <a:rPr lang="en-US" altLang="ja-JP" sz="2000" dirty="0"/>
              <a:t> data) Hb 12.7g/dl, Cre 0.69 mg/dl, Alb 3.1g/dl, BNP 595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/>
              <a:t>Spiro) </a:t>
            </a:r>
            <a:r>
              <a:rPr lang="ja-JP" altLang="en-US" sz="2000"/>
              <a:t>ー</a:t>
            </a:r>
            <a:endParaRPr lang="en-US" altLang="ja-JP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/>
              <a:t>ABI) </a:t>
            </a:r>
            <a:r>
              <a:rPr lang="ja-JP" altLang="en-US" sz="2000"/>
              <a:t>ー</a:t>
            </a:r>
            <a:endParaRPr lang="en-US" altLang="ja-JP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/>
              <a:t>UCG)</a:t>
            </a:r>
            <a:br>
              <a:rPr lang="en-US" altLang="ja-JP" sz="2000" dirty="0"/>
            </a:br>
            <a:r>
              <a:rPr lang="en-US" altLang="ja-JP" sz="2000" dirty="0" err="1"/>
              <a:t>LVDd</a:t>
            </a:r>
            <a:r>
              <a:rPr lang="en-US" altLang="ja-JP" sz="2000" dirty="0"/>
              <a:t>/Ds 61/55, EF 31%, </a:t>
            </a:r>
            <a:r>
              <a:rPr lang="en-US" altLang="ja-JP" sz="2000" dirty="0" err="1"/>
              <a:t>MR:mild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TR:mild</a:t>
            </a:r>
            <a:r>
              <a:rPr lang="en-US" altLang="ja-JP" sz="2000" dirty="0"/>
              <a:t>(TRPG 19mmHg)</a:t>
            </a:r>
            <a:br>
              <a:rPr lang="en-US" altLang="ja-JP" sz="2000" dirty="0"/>
            </a:br>
            <a:r>
              <a:rPr lang="en-US" altLang="ja-JP" sz="2000" dirty="0" err="1"/>
              <a:t>AR:mild-modearte</a:t>
            </a:r>
            <a:r>
              <a:rPr lang="en-US" altLang="ja-JP" sz="2000" dirty="0"/>
              <a:t>, Vmax 4.3m/s, </a:t>
            </a:r>
            <a:r>
              <a:rPr lang="en-US" altLang="ja-JP" sz="2000" dirty="0" err="1"/>
              <a:t>mPG</a:t>
            </a:r>
            <a:r>
              <a:rPr lang="en-US" altLang="ja-JP" sz="2000" dirty="0"/>
              <a:t> 52mmHg, AVA 0.82cm2</a:t>
            </a:r>
          </a:p>
          <a:p>
            <a:endParaRPr kumimoji="1" lang="en-US" altLang="ja-JP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CT) </a:t>
            </a:r>
          </a:p>
          <a:p>
            <a:r>
              <a:rPr lang="en-US" altLang="ja-JP" sz="2000" dirty="0"/>
              <a:t>     </a:t>
            </a:r>
            <a:r>
              <a:rPr lang="en-US" altLang="ja-JP" sz="2000" dirty="0" err="1"/>
              <a:t>Asc.Ao</a:t>
            </a:r>
            <a:r>
              <a:rPr lang="en-US" altLang="ja-JP" sz="2000" dirty="0"/>
              <a:t>. </a:t>
            </a:r>
            <a:r>
              <a:rPr lang="en-US" altLang="ja-JP" sz="2000"/>
              <a:t>AN(&gt;50mm)</a:t>
            </a:r>
            <a:endParaRPr lang="en-US" altLang="ja-JP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STS score 5.1%</a:t>
            </a:r>
            <a:endParaRPr kumimoji="1" lang="ja-JP" altLang="en-US" sz="200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025CB3-F470-74A3-BAC1-BF7041EB2402}"/>
              </a:ext>
            </a:extLst>
          </p:cNvPr>
          <p:cNvSpPr txBox="1"/>
          <p:nvPr/>
        </p:nvSpPr>
        <p:spPr>
          <a:xfrm>
            <a:off x="8243483" y="126125"/>
            <a:ext cx="3948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/>
              <a:t>JTVT-TVT Collaboration Session 2022</a:t>
            </a:r>
            <a:endParaRPr kumimoji="1" lang="ja-JP" altLang="en-US" sz="1600" b="1"/>
          </a:p>
        </p:txBody>
      </p:sp>
    </p:spTree>
    <p:extLst>
      <p:ext uri="{BB962C8B-B14F-4D97-AF65-F5344CB8AC3E}">
        <p14:creationId xmlns:p14="http://schemas.microsoft.com/office/powerpoint/2010/main" val="2384080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124</Words>
  <Application>Microsoft Macintosh PowerPoint</Application>
  <PresentationFormat>ワイド画面</PresentationFormat>
  <Paragraphs>22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Case 1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1</dc:title>
  <dc:creator>前田 孝一</dc:creator>
  <cp:lastModifiedBy>前田 孝一</cp:lastModifiedBy>
  <cp:revision>5</cp:revision>
  <dcterms:created xsi:type="dcterms:W3CDTF">2022-06-02T01:03:27Z</dcterms:created>
  <dcterms:modified xsi:type="dcterms:W3CDTF">2022-06-02T01:49:20Z</dcterms:modified>
</cp:coreProperties>
</file>